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86" r:id="rId4"/>
    <p:sldId id="265" r:id="rId5"/>
    <p:sldId id="287" r:id="rId6"/>
    <p:sldId id="289" r:id="rId7"/>
    <p:sldId id="290" r:id="rId8"/>
    <p:sldId id="279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B39"/>
    <a:srgbClr val="64C24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9T23:59:46.377" idx="1">
    <p:pos x="504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921389-6FAD-4610-B349-A2387340CA3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2018/9/20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5AF81EF-E5BA-4E58-8BAE-462EBA65E9B6}" type="datetime1">
              <a:rPr lang="zh-CN" altLang="en-US" smtClean="0"/>
              <a:pPr/>
              <a:t>2018/9/20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649DAF-093F-4482-AA38-346E9A2DEE94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9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4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48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9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01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933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在此处插入或拖放图像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 rtl="0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dirty="0"/>
              <a:t>单击此处编辑母版 </a:t>
            </a:r>
            <a:br>
              <a:rPr lang="zh-CN" altLang="en-US" dirty="0"/>
            </a:br>
            <a:r>
              <a:rPr lang="zh-CN" altLang="en-US" dirty="0"/>
              <a:t>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 rtl="0">
              <a:buNone/>
              <a:defRPr sz="21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较大数字选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Microsoft YaHei UI" panose="020B0503020204020204" pitchFamily="34" charset="-122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1</a:t>
            </a:r>
            <a:endParaRPr lang="zh-CN" altLang="en-US" noProof="0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2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11" name="幻灯片编号占位符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已分栏为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子标题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1 </a:t>
            </a:r>
            <a:r>
              <a:rPr lang="zh-CN" altLang="en-US" noProof="0"/>
              <a:t>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2 </a:t>
            </a:r>
            <a:r>
              <a:rPr lang="zh-CN" altLang="en-US" noProof="0"/>
              <a:t>节标题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3 </a:t>
            </a:r>
            <a:r>
              <a:rPr lang="zh-CN" altLang="en-US" noProof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子标题</a:t>
            </a:r>
          </a:p>
        </p:txBody>
      </p:sp>
      <p:cxnSp>
        <p:nvCxnSpPr>
          <p:cNvPr id="15" name="直线型箭头连接符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zh-CN" altLang="en-US" noProof="0"/>
              <a:t>年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zh-CN" altLang="en-US" noProof="0"/>
              <a:t>年</a:t>
            </a:r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 dirty="0"/>
              <a:t>MM</a:t>
            </a:r>
            <a:endParaRPr lang="zh-CN" altLang="en-US" noProof="0" dirty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2" name="文本占位符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3" name="文本占位符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4" name="文本占位符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6" name="文本占位符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8" name="文本占位符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39" name="文本占位符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0" name="文本占位符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1" name="文本占位符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2" name="文本占位符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4" name="文本占位符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5" name="文本占位符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7" name="文本占位符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8" name="文本占位符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US" noProof="0"/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CN" altLang="en-US" noProof="0" dirty="0"/>
              <a:t>项目标题</a:t>
            </a:r>
          </a:p>
        </p:txBody>
      </p:sp>
      <p:sp>
        <p:nvSpPr>
          <p:cNvPr id="50" name="文本占位符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zh-CN" altLang="en-US" noProof="0"/>
              <a:t>年，月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名团队成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CN" altLang="en-US" dirty="0"/>
              <a:t>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CN" altLang="en-US" dirty="0"/>
              <a:t>标题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zh-CN" altLang="en-US" dirty="0"/>
              <a:t>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dirty="0"/>
              <a:t>姓名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dirty="0"/>
              <a:t>姓名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dirty="0"/>
              <a:t>姓名</a:t>
            </a:r>
          </a:p>
        </p:txBody>
      </p:sp>
      <p:sp>
        <p:nvSpPr>
          <p:cNvPr id="24" name="图片占位符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dirty="0"/>
              <a:t>单击图标以添加图片</a:t>
            </a:r>
          </a:p>
        </p:txBody>
      </p:sp>
      <p:sp>
        <p:nvSpPr>
          <p:cNvPr id="25" name="图片占位符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dirty="0"/>
              <a:t>单击图标以添加图片</a:t>
            </a:r>
          </a:p>
        </p:txBody>
      </p:sp>
      <p:sp>
        <p:nvSpPr>
          <p:cNvPr id="26" name="图片占位符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dirty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子标题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简介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dirty="0"/>
              <a:t>简介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名团队成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全名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全名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全名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全名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全名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图片占位符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图片占位符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6" name="图片占位符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图片占位符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0" name="图片占位符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7" name="任意多边形：形状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3" name="任意多边形：形状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子标题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6" name="任意多边形：形状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无图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在此处插入或拖放图像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 rtl="0">
              <a:buNone/>
              <a:defRPr sz="21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联系人号码</a:t>
            </a: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电子邮件或社交媒体图柄</a:t>
            </a:r>
          </a:p>
        </p:txBody>
      </p:sp>
      <p:sp>
        <p:nvSpPr>
          <p:cNvPr id="8" name="图片占位符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徽标</a:t>
            </a: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网站地址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在此处插入或拖放图像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 rtl="0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 </a:t>
            </a:r>
            <a:br>
              <a:rPr lang="zh-CN" altLang="en-US" noProof="0"/>
            </a:br>
            <a:r>
              <a:rPr lang="zh-CN" altLang="en-US" noProof="0"/>
              <a:t>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 rtl="0">
              <a:buNone/>
              <a:defRPr sz="21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zh-CN" altLang="en-US" sz="120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较大图像和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 rtl="0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 </a:t>
            </a:r>
            <a:br>
              <a:rPr lang="zh-CN" altLang="en-US" noProof="0"/>
            </a:br>
            <a:r>
              <a:rPr lang="zh-CN" altLang="en-US" noProof="0"/>
              <a:t>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 rtl="0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zh-CN" altLang="en-US" sz="120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在此处插入或拖放图像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6" name="任意多边形：形状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7" name="任意多边形：形状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1" name="任意多边形：形状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2" name="任意多边形：形状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3" name="任意多边形：形状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6" name="任意多边形：形状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7" name="任意多边形：形状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像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形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9" name="椭圆形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0" name="椭圆形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9" name="椭圆形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项目符号 </a:t>
            </a:r>
            <a:r>
              <a:rPr lang="en-US" altLang="zh-CN" noProof="0" dirty="0"/>
              <a:t>1</a:t>
            </a:r>
            <a:endParaRPr lang="zh-CN" altLang="en-US" noProof="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2</a:t>
            </a:r>
            <a:endParaRPr lang="zh-CN" altLang="en-US" noProof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3</a:t>
            </a:r>
            <a:endParaRPr lang="zh-CN" altLang="en-US" noProof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4</a:t>
            </a:r>
            <a:endParaRPr lang="zh-CN" altLang="en-US" noProof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5</a:t>
            </a:r>
            <a:endParaRPr lang="zh-CN" altLang="en-US" noProof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图片占位符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3" name="图片占位符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4" name="图片占位符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5" name="图片占位符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字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：形状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5" name="任意多边形：形状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6" name="任意多边形：形状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7" name="任意多边形：形状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8" name="任意多边形：形状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9" name="任意多边形：形状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0" name="任意多边形：形状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1" name="任意多边形：形状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2" name="任意多边形：形状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3" name="任意多边形：形状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6" name="任意多边形：形状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37" name="任意多边形：形状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圆角矩形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45" name="圆角矩形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46" name="矩形​：圆角矩形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47" name="圆角矩形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48" name="圆角矩形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49" name="椭圆形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50" name="椭圆形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  <p:sp>
          <p:nvSpPr>
            <p:cNvPr id="51" name="椭圆形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 Light" panose="020B0502040204020203" pitchFamily="34" charset="-122"/>
              </a:endParaRP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在此处显示加粗文本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noProof="0"/>
              <a:t>在此处插入或拖放图像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八边形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椭圆形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accent1"/>
              </a:solidFill>
              <a:latin typeface="Microsoft YaHei UI Light" panose="020B0502040204020203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accent1"/>
              </a:solidFill>
              <a:latin typeface="Microsoft YaHei UI Light" panose="020B0502040204020203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9" name="长方形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slide" Target="slide3.xml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5" Type="http://schemas.openxmlformats.org/officeDocument/2006/relationships/comments" Target="../comments/comment1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4.sv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slide" Target="slide6.xml"/><Relationship Id="rId5" Type="http://schemas.openxmlformats.org/officeDocument/2006/relationships/slide" Target="slide4.xml"/><Relationship Id="rId1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Relationship Id="rId1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slide" Target="slide3.xml"/><Relationship Id="rId4" Type="http://schemas.openxmlformats.org/officeDocument/2006/relationships/hyperlink" Target="http://www.rihannanow.com/music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hannanow.com/musi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dygaga.com/video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slide" Target="slide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dygaga.com/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slide" Target="slide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523B848C-1DBE-416E-9167-29F536A166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" r="25"/>
          <a:stretch>
            <a:fillRect/>
          </a:stretch>
        </p:blipFill>
        <p:spPr>
          <a:xfrm>
            <a:off x="-69194" y="0"/>
            <a:ext cx="12261193" cy="6771286"/>
          </a:xfr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21C0D62-355C-4750-AC0C-8AED586E2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194" y="0"/>
            <a:ext cx="12597340" cy="685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2D622B6-5600-4AD6-B103-1475CBC7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194" y="-43357"/>
            <a:ext cx="13047615" cy="685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256604E-AFE5-4361-8B8F-47400E935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878" y="0"/>
            <a:ext cx="12738319" cy="67074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52ED905-32D5-4AE2-9063-89609ACA6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500"/>
            <a:ext cx="12644564" cy="67074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EDF926-80AC-4DD4-BAA3-B25F26F55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975" y="-20849"/>
            <a:ext cx="12978422" cy="674877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387600"/>
          </a:xfrm>
        </p:spPr>
        <p:txBody>
          <a:bodyPr rtlCol="0"/>
          <a:lstStyle/>
          <a:p>
            <a:pPr rtl="0"/>
            <a:r>
              <a:rPr lang="zh-CN" altLang="en-US" dirty="0"/>
              <a:t>窦靖童</a:t>
            </a:r>
            <a:br>
              <a:rPr lang="zh-CN" altLang="en-US" dirty="0"/>
            </a:br>
            <a:r>
              <a:rPr lang="zh-CN" altLang="en-US" dirty="0"/>
              <a:t>粉丝站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Leah Dou</a:t>
            </a:r>
          </a:p>
          <a:p>
            <a:pPr rtl="0"/>
            <a:r>
              <a:rPr lang="en-US" altLang="zh-CN" dirty="0"/>
              <a:t>Fan Site</a:t>
            </a:r>
            <a:endParaRPr lang="zh-CN" altLang="en-US" dirty="0"/>
          </a:p>
        </p:txBody>
      </p:sp>
      <p:sp>
        <p:nvSpPr>
          <p:cNvPr id="47" name="任意多边形：形状 46" title="几何形状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72EB1E-E897-4D6F-8BE5-2885A0C6CC9F}"/>
              </a:ext>
            </a:extLst>
          </p:cNvPr>
          <p:cNvSpPr/>
          <p:nvPr/>
        </p:nvSpPr>
        <p:spPr>
          <a:xfrm>
            <a:off x="328227" y="1855340"/>
            <a:ext cx="1287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bg1">
                    <a:lumMod val="65000"/>
                  </a:schemeClr>
                </a:solidFill>
              </a:rPr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842399"/>
            <a:ext cx="7917000" cy="863601"/>
          </a:xfrm>
        </p:spPr>
        <p:txBody>
          <a:bodyPr rtlCol="0"/>
          <a:lstStyle/>
          <a:p>
            <a:pPr rtl="0"/>
            <a:r>
              <a:rPr lang="zh-CN" altLang="en-US" dirty="0"/>
              <a:t>整体布局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5706000"/>
            <a:ext cx="7917000" cy="1067343"/>
          </a:xfrm>
        </p:spPr>
        <p:txBody>
          <a:bodyPr rtlCol="0"/>
          <a:lstStyle/>
          <a:p>
            <a:pPr rtl="0"/>
            <a:r>
              <a:rPr lang="zh-CN" altLang="en-U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导航栏</a:t>
            </a:r>
            <a:endParaRPr lang="en-US" altLang="zh-CN" dirty="0"/>
          </a:p>
          <a:p>
            <a:pPr rtl="0"/>
            <a:r>
              <a:rPr lang="zh-CN" altLang="en-US" dirty="0"/>
              <a:t>页面设计</a:t>
            </a:r>
          </a:p>
        </p:txBody>
      </p:sp>
      <p:grpSp>
        <p:nvGrpSpPr>
          <p:cNvPr id="46" name="组 45" title="三角形组合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任意多边形：形状 15" title="三角形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17" name="任意多边形：形状 16" title="三角形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18" name="任意多边形：形状 17" title="三角形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19" name="任意多边形：形状 18" title="三角形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0" name="任意多边形：形状 19" title="三角形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1" name="任意多边形：形状 20" title="三角形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2" name="任意多边形：形状 21" title="三角形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3" name="任意多边形：形状 22" title="三角形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4" name="任意多边形：形状 23" title="三角形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5" name="任意多边形：形状 24" title="三角形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6" name="任意多边形：形状 25" title="三角形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7" name="任意多边形：形状 26" title="三角形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8" name="任意多边形：形状 27" title="三角形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  <p:sp>
          <p:nvSpPr>
            <p:cNvPr id="29" name="任意多边形：形状 28" title="三角形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 Light" panose="020B0502040204020203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1B47266-325D-4031-9E7E-35B4A3DBBD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174" r="4174"/>
          <a:stretch>
            <a:fillRect/>
          </a:stretch>
        </p:blipFill>
        <p:spPr>
          <a:xfrm>
            <a:off x="84000" y="-1"/>
            <a:ext cx="7917000" cy="4764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609FE-34B7-472B-87D5-BD967E0C3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8" t="10623" r="2247"/>
          <a:stretch/>
        </p:blipFill>
        <p:spPr>
          <a:xfrm>
            <a:off x="84000" y="850109"/>
            <a:ext cx="7917000" cy="39922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DE70245-7E4F-41FE-8222-4D5D333B9118}"/>
              </a:ext>
            </a:extLst>
          </p:cNvPr>
          <p:cNvSpPr/>
          <p:nvPr/>
        </p:nvSpPr>
        <p:spPr>
          <a:xfrm>
            <a:off x="2986481" y="436228"/>
            <a:ext cx="4513277" cy="25166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86DC53-3F0D-4544-B745-27734ACEE6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27768" b="49049"/>
          <a:stretch/>
        </p:blipFill>
        <p:spPr>
          <a:xfrm>
            <a:off x="70246" y="850109"/>
            <a:ext cx="5452734" cy="2656489"/>
          </a:xfrm>
          <a:prstGeom prst="rect">
            <a:avLst/>
          </a:prstGeom>
        </p:spPr>
      </p:pic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F3EAF8BB-F393-40FC-886D-048D16AA66E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7"/>
          <a:srcRect t="8201" b="18915"/>
          <a:stretch/>
        </p:blipFill>
        <p:spPr>
          <a:xfrm>
            <a:off x="84000" y="859877"/>
            <a:ext cx="5438980" cy="2646721"/>
          </a:xfrm>
        </p:spPr>
      </p:pic>
      <p:sp>
        <p:nvSpPr>
          <p:cNvPr id="15" name="L 形 14">
            <a:extLst>
              <a:ext uri="{FF2B5EF4-FFF2-40B4-BE49-F238E27FC236}">
                <a16:creationId xmlns:a16="http://schemas.microsoft.com/office/drawing/2014/main" id="{EAB2C4CB-D41E-431E-AB4A-8B6B0E53617C}"/>
              </a:ext>
            </a:extLst>
          </p:cNvPr>
          <p:cNvSpPr/>
          <p:nvPr/>
        </p:nvSpPr>
        <p:spPr>
          <a:xfrm rot="13506227">
            <a:off x="5096760" y="2108020"/>
            <a:ext cx="292717" cy="292306"/>
          </a:xfrm>
          <a:prstGeom prst="corner">
            <a:avLst>
              <a:gd name="adj1" fmla="val 25528"/>
              <a:gd name="adj2" fmla="val 2649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L 形 32">
            <a:extLst>
              <a:ext uri="{FF2B5EF4-FFF2-40B4-BE49-F238E27FC236}">
                <a16:creationId xmlns:a16="http://schemas.microsoft.com/office/drawing/2014/main" id="{41DFC218-00BC-477B-8052-5F2392C52BDD}"/>
              </a:ext>
            </a:extLst>
          </p:cNvPr>
          <p:cNvSpPr/>
          <p:nvPr/>
        </p:nvSpPr>
        <p:spPr>
          <a:xfrm rot="2676029">
            <a:off x="273642" y="2088206"/>
            <a:ext cx="292717" cy="292306"/>
          </a:xfrm>
          <a:prstGeom prst="corner">
            <a:avLst>
              <a:gd name="adj1" fmla="val 27498"/>
              <a:gd name="adj2" fmla="val 2659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8197C0D-FA5A-42F1-8E18-80D86111F25C}"/>
              </a:ext>
            </a:extLst>
          </p:cNvPr>
          <p:cNvSpPr txBox="1"/>
          <p:nvPr/>
        </p:nvSpPr>
        <p:spPr>
          <a:xfrm>
            <a:off x="8495598" y="436228"/>
            <a:ext cx="2366345" cy="24308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首页精选：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专辑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杂志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访谈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MV</a:t>
            </a:r>
          </a:p>
          <a:p>
            <a:pPr algn="l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相关链接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C778911-F7C1-4BD9-A7C2-6E79DB421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688" y="843980"/>
            <a:ext cx="1302716" cy="130271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B089A3-5A89-462F-9A34-6C307BB9F7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688" y="2203882"/>
            <a:ext cx="1302716" cy="130271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33306A4-FF43-47F0-87CE-A6EA5006C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0" y="3571589"/>
            <a:ext cx="1305548" cy="12678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8231173-1F4F-4275-9D53-DCD455D99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965" y="3578303"/>
            <a:ext cx="1305548" cy="12543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925D473-3D8E-4417-A1F8-8256BAE24D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r="22166" b="-782"/>
          <a:stretch/>
        </p:blipFill>
        <p:spPr>
          <a:xfrm>
            <a:off x="2821929" y="3571589"/>
            <a:ext cx="1314931" cy="127693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924B8B7-67ED-4420-85A6-F245EC8F73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354" t="3888" r="16838" b="33406"/>
          <a:stretch/>
        </p:blipFill>
        <p:spPr>
          <a:xfrm>
            <a:off x="4200276" y="3569398"/>
            <a:ext cx="1325731" cy="12632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36C8EF7-6B89-48CE-9994-862A7614EB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429"/>
          <a:stretch/>
        </p:blipFill>
        <p:spPr>
          <a:xfrm>
            <a:off x="5592099" y="3578303"/>
            <a:ext cx="1305894" cy="126111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D8DB3FB-5DBB-4F5D-A242-EC3FB9F48885}"/>
              </a:ext>
            </a:extLst>
          </p:cNvPr>
          <p:cNvSpPr txBox="1"/>
          <p:nvPr/>
        </p:nvSpPr>
        <p:spPr>
          <a:xfrm>
            <a:off x="7038565" y="3110909"/>
            <a:ext cx="1126703" cy="18937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Links</a:t>
            </a: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Weibo:</a:t>
            </a: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Instagram:</a:t>
            </a: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Twitter:</a:t>
            </a: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YouTube:</a:t>
            </a:r>
          </a:p>
          <a:p>
            <a:pPr algn="l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</a:t>
            </a: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E-mail:</a:t>
            </a:r>
          </a:p>
          <a:p>
            <a:pPr algn="l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导航栏</a:t>
            </a:r>
          </a:p>
        </p:txBody>
      </p:sp>
      <p:pic>
        <p:nvPicPr>
          <p:cNvPr id="67" name="图片占位符 66" descr="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首页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736" y="4430334"/>
            <a:ext cx="2160000" cy="900000"/>
          </a:xfrm>
        </p:spPr>
        <p:txBody>
          <a:bodyPr rtlCol="0"/>
          <a:lstStyle/>
          <a:p>
            <a:pPr rtl="0"/>
            <a:r>
              <a:rPr lang="en-US" altLang="zh-CN" noProof="1"/>
              <a:t>HOME</a:t>
            </a:r>
            <a:endParaRPr lang="zh-CN" altLang="en-US" noProof="1"/>
          </a:p>
        </p:txBody>
      </p:sp>
      <p:cxnSp>
        <p:nvCxnSpPr>
          <p:cNvPr id="75" name="直接连接符​​(S) 74" descr="幻灯片上的第一条分隔线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图片占位符 158" descr="仙人掌">
            <a:hlinkClick r:id="rId5" action="ppaction://hlinksldjump"/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音乐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532996"/>
            <a:ext cx="2160588" cy="900000"/>
          </a:xfrm>
        </p:spPr>
        <p:txBody>
          <a:bodyPr rtlCol="0"/>
          <a:lstStyle/>
          <a:p>
            <a:pPr rtl="0"/>
            <a:r>
              <a:rPr lang="en-US" altLang="zh-CN" noProof="1"/>
              <a:t>MUSIC</a:t>
            </a:r>
          </a:p>
          <a:p>
            <a:pPr rtl="0"/>
            <a:endParaRPr lang="zh-CN" altLang="en-US" noProof="1"/>
          </a:p>
        </p:txBody>
      </p:sp>
      <p:cxnSp>
        <p:nvCxnSpPr>
          <p:cNvPr id="77" name="直接连接符​​(S) 76" descr="幻灯片上的第二条分隔线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图片占位符 160" descr="温度计">
            <a:hlinkClick r:id="rId8" action="ppaction://hlinksldjump"/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杂志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532996"/>
            <a:ext cx="2160588" cy="900000"/>
          </a:xfrm>
        </p:spPr>
        <p:txBody>
          <a:bodyPr rtlCol="0"/>
          <a:lstStyle/>
          <a:p>
            <a:pPr rtl="0"/>
            <a:r>
              <a:rPr lang="en-US" altLang="zh-CN" noProof="1"/>
              <a:t>MAGAZINE</a:t>
            </a:r>
          </a:p>
        </p:txBody>
      </p:sp>
      <p:cxnSp>
        <p:nvCxnSpPr>
          <p:cNvPr id="78" name="直接连接符​​(S) 77" descr="幻灯片上的第三条分隔线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图片占位符 162" descr="棕榈树">
            <a:hlinkClick r:id="rId11" action="ppaction://hlinksldjump"/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/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现场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012" y="4528531"/>
            <a:ext cx="2160588" cy="900000"/>
          </a:xfrm>
        </p:spPr>
        <p:txBody>
          <a:bodyPr rtlCol="0"/>
          <a:lstStyle/>
          <a:p>
            <a:pPr rtl="0"/>
            <a:r>
              <a:rPr lang="en-US" altLang="zh-CN" noProof="1"/>
              <a:t>LIVE SHOW</a:t>
            </a:r>
          </a:p>
          <a:p>
            <a:pPr rtl="0"/>
            <a:endParaRPr lang="en-US" altLang="zh-CN" noProof="1"/>
          </a:p>
          <a:p>
            <a:pPr rtl="0"/>
            <a:endParaRPr lang="zh-CN" altLang="en-US" noProof="1"/>
          </a:p>
        </p:txBody>
      </p:sp>
      <p:cxnSp>
        <p:nvCxnSpPr>
          <p:cNvPr id="79" name="直接连接符​​(S) 78" descr="幻灯片上的第四条分隔线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图片占位符 164" descr="工厂">
            <a:hlinkClick r:id="rId14" action="ppaction://hlinksldjump"/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粉丝站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09481" y="4532996"/>
            <a:ext cx="2160588" cy="900000"/>
          </a:xfrm>
        </p:spPr>
        <p:txBody>
          <a:bodyPr rtlCol="0"/>
          <a:lstStyle/>
          <a:p>
            <a:pPr rtl="0"/>
            <a:r>
              <a:rPr lang="en-US" altLang="zh-CN" noProof="1"/>
              <a:t>FAN PAGE</a:t>
            </a:r>
          </a:p>
          <a:p>
            <a:pPr rtl="0"/>
            <a:endParaRPr lang="zh-CN" altLang="en-US" noProof="1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sp>
        <p:nvSpPr>
          <p:cNvPr id="25" name="文本占位符 12">
            <a:extLst>
              <a:ext uri="{FF2B5EF4-FFF2-40B4-BE49-F238E27FC236}">
                <a16:creationId xmlns:a16="http://schemas.microsoft.com/office/drawing/2014/main" id="{298A38D6-EEDA-47F4-A8B2-F9AB14049186}"/>
              </a:ext>
            </a:extLst>
          </p:cNvPr>
          <p:cNvSpPr txBox="1">
            <a:spLocks/>
          </p:cNvSpPr>
          <p:nvPr/>
        </p:nvSpPr>
        <p:spPr>
          <a:xfrm>
            <a:off x="676773" y="7150402"/>
            <a:ext cx="2160000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1"/>
              <a:t>Lorem ipsum dolor sit amet, consectetuer adipiscing elit</a:t>
            </a:r>
            <a:endParaRPr lang="zh-CN" altLang="en-US" noProof="1"/>
          </a:p>
        </p:txBody>
      </p:sp>
      <p:cxnSp>
        <p:nvCxnSpPr>
          <p:cNvPr id="26" name="直接连接符​​(S) 74" descr="幻灯片上的第一条分隔线">
            <a:extLst>
              <a:ext uri="{FF2B5EF4-FFF2-40B4-BE49-F238E27FC236}">
                <a16:creationId xmlns:a16="http://schemas.microsoft.com/office/drawing/2014/main" id="{2009584D-133F-4A36-BB11-010C1EF9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03726" y="4674181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A5243DCC-1884-4417-A05F-3B7321444C98}"/>
              </a:ext>
            </a:extLst>
          </p:cNvPr>
          <p:cNvSpPr txBox="1">
            <a:spLocks/>
          </p:cNvSpPr>
          <p:nvPr/>
        </p:nvSpPr>
        <p:spPr>
          <a:xfrm>
            <a:off x="2970754" y="7155164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1"/>
              <a:t>Lorem ipsum dolor sit amet, consectetuer adipiscing elit</a:t>
            </a:r>
            <a:endParaRPr lang="zh-CN" altLang="en-US" noProof="1"/>
          </a:p>
        </p:txBody>
      </p:sp>
      <p:cxnSp>
        <p:nvCxnSpPr>
          <p:cNvPr id="30" name="直接连接符​​(S) 76" descr="幻灯片上的第二条分隔线">
            <a:extLst>
              <a:ext uri="{FF2B5EF4-FFF2-40B4-BE49-F238E27FC236}">
                <a16:creationId xmlns:a16="http://schemas.microsoft.com/office/drawing/2014/main" id="{06B953B8-4488-43C7-8A6C-0E7EF823B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98220" y="4674181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4">
            <a:extLst>
              <a:ext uri="{FF2B5EF4-FFF2-40B4-BE49-F238E27FC236}">
                <a16:creationId xmlns:a16="http://schemas.microsoft.com/office/drawing/2014/main" id="{85277C0E-30A1-4495-8A11-E6D7CB7CF75C}"/>
              </a:ext>
            </a:extLst>
          </p:cNvPr>
          <p:cNvSpPr txBox="1">
            <a:spLocks/>
          </p:cNvSpPr>
          <p:nvPr/>
        </p:nvSpPr>
        <p:spPr>
          <a:xfrm>
            <a:off x="5265222" y="7155164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1"/>
              <a:t>Lorem ipsum dolor sit amet, consectetuer adipiscing elit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音乐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专辑</a:t>
            </a:r>
            <a:r>
              <a:rPr lang="en-US" altLang="zh-CN" dirty="0"/>
              <a:t>/</a:t>
            </a:r>
            <a:r>
              <a:rPr lang="zh-CN" altLang="en-US" dirty="0"/>
              <a:t>单曲 图片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CN" altLang="en-US" dirty="0"/>
              <a:t>试听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MV</a:t>
            </a:r>
          </a:p>
          <a:p>
            <a:pPr marL="0" indent="0" rtl="0">
              <a:buNone/>
            </a:pPr>
            <a:r>
              <a:rPr lang="zh-CN" altLang="en-US" dirty="0"/>
              <a:t>乐评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4</a:t>
            </a:fld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D5CF8E3-5B75-4CE8-A51F-B92D509AF7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0882" r="10882"/>
          <a:stretch>
            <a:fillRect/>
          </a:stretch>
        </p:blipFill>
        <p:spPr>
          <a:xfrm>
            <a:off x="4092796" y="1376357"/>
            <a:ext cx="6333545" cy="4379625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65DC03-EE5B-4DB0-9E65-84402A9E6D92}"/>
              </a:ext>
            </a:extLst>
          </p:cNvPr>
          <p:cNvSpPr/>
          <p:nvPr/>
        </p:nvSpPr>
        <p:spPr>
          <a:xfrm>
            <a:off x="5629623" y="6241334"/>
            <a:ext cx="358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http://www.rihannanow.com/music/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8DAC26-AB61-4785-B338-8016F56CE999}"/>
              </a:ext>
            </a:extLst>
          </p:cNvPr>
          <p:cNvSpPr/>
          <p:nvPr/>
        </p:nvSpPr>
        <p:spPr>
          <a:xfrm>
            <a:off x="431800" y="624236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hlinkClick r:id="rId5" action="ppaction://hlinksldjump"/>
              </a:rPr>
              <a:t>👽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杂志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图片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65DC03-EE5B-4DB0-9E65-84402A9E6D92}"/>
              </a:ext>
            </a:extLst>
          </p:cNvPr>
          <p:cNvSpPr/>
          <p:nvPr/>
        </p:nvSpPr>
        <p:spPr>
          <a:xfrm>
            <a:off x="5629623" y="6241334"/>
            <a:ext cx="358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http://www.rihannanow.com/music/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FE8936D4-859B-45AF-BFCF-261CA8E42C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3262" r="13262"/>
          <a:stretch>
            <a:fillRect/>
          </a:stretch>
        </p:blipFill>
        <p:spPr/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A9C655-C47E-41F5-832D-C7128B114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78" r="5034" b="6691"/>
          <a:stretch/>
        </p:blipFill>
        <p:spPr>
          <a:xfrm>
            <a:off x="4080192" y="1422462"/>
            <a:ext cx="6346149" cy="4379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9A88F9-C8C8-493C-B9A6-7D870628C8AE}"/>
              </a:ext>
            </a:extLst>
          </p:cNvPr>
          <p:cNvSpPr/>
          <p:nvPr/>
        </p:nvSpPr>
        <p:spPr>
          <a:xfrm>
            <a:off x="349434" y="624133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hlinkClick r:id="rId6" action="ppaction://hlinksldjump"/>
              </a:rPr>
              <a:t>👽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现场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6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65DC03-EE5B-4DB0-9E65-84402A9E6D92}"/>
              </a:ext>
            </a:extLst>
          </p:cNvPr>
          <p:cNvSpPr/>
          <p:nvPr/>
        </p:nvSpPr>
        <p:spPr>
          <a:xfrm>
            <a:off x="5629623" y="6241334"/>
            <a:ext cx="335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https://www.ladygaga.com/videos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EB61B53-19B3-485D-B5C3-740059AD11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3579" r="13579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3DA341-34F2-46E4-B6CB-788AD9F4483C}"/>
              </a:ext>
            </a:extLst>
          </p:cNvPr>
          <p:cNvSpPr/>
          <p:nvPr/>
        </p:nvSpPr>
        <p:spPr>
          <a:xfrm>
            <a:off x="431800" y="624133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hlinkClick r:id="rId5" action="ppaction://hlinksldjump"/>
              </a:rPr>
              <a:t>👽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8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粉丝站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CN" altLang="en-US" dirty="0"/>
              <a:t>粉丝制图</a:t>
            </a:r>
            <a:endParaRPr lang="en-US" altLang="zh-CN" dirty="0"/>
          </a:p>
          <a:p>
            <a:pPr marL="0" indent="0" rtl="0">
              <a:buNone/>
            </a:pPr>
            <a:r>
              <a:rPr lang="zh-CN" altLang="en-US" dirty="0"/>
              <a:t>演出行程信息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7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65DC03-EE5B-4DB0-9E65-84402A9E6D92}"/>
              </a:ext>
            </a:extLst>
          </p:cNvPr>
          <p:cNvSpPr/>
          <p:nvPr/>
        </p:nvSpPr>
        <p:spPr>
          <a:xfrm>
            <a:off x="5629623" y="6241334"/>
            <a:ext cx="335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https://www.ladygaga.com/videos</a:t>
            </a:r>
            <a:endParaRPr lang="zh-CN" altLang="en-US" dirty="0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C0FB291-2A62-4278-8D87-4B31DC2B05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5EEA02-E87C-484C-A57D-8339F09DA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0" r="6541"/>
          <a:stretch/>
        </p:blipFill>
        <p:spPr>
          <a:xfrm>
            <a:off x="4092796" y="1376357"/>
            <a:ext cx="6384890" cy="4379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1ECF9F-730E-44D8-B2F6-0B58AF8E3153}"/>
              </a:ext>
            </a:extLst>
          </p:cNvPr>
          <p:cNvSpPr/>
          <p:nvPr/>
        </p:nvSpPr>
        <p:spPr>
          <a:xfrm>
            <a:off x="431800" y="6217858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hlinkClick r:id="rId5" action="ppaction://hlinksldjump"/>
              </a:rPr>
              <a:t>👽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5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体现自然的图片&#10;&#10;生成的置信度非常高的说明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-69193" y="0"/>
            <a:ext cx="12330385" cy="685799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</p:spPr>
        <p:txBody>
          <a:bodyPr rtlCol="0"/>
          <a:lstStyle/>
          <a:p>
            <a:pPr rtl="0"/>
            <a:r>
              <a:rPr lang="zh-CN" altLang="en-US" dirty="0"/>
              <a:t>谢谢</a:t>
            </a:r>
          </a:p>
        </p:txBody>
      </p:sp>
      <p:cxnSp>
        <p:nvCxnSpPr>
          <p:cNvPr id="5" name="直接连接符​​(S) 4" descr="分隔线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王一汐</a:t>
            </a:r>
          </a:p>
        </p:txBody>
      </p:sp>
      <p:pic>
        <p:nvPicPr>
          <p:cNvPr id="13" name="图形 12" descr="用户" title="图标 - 演示者姓名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pic>
        <p:nvPicPr>
          <p:cNvPr id="15" name="图形 14" descr="智能手机" title="图标 - 演示者电话号码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pic>
        <p:nvPicPr>
          <p:cNvPr id="14" name="图形 13" descr="信封" title="图标 - 演示者电子邮件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pic>
        <p:nvPicPr>
          <p:cNvPr id="30" name="图形 29" descr="世界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F713B5-2FCC-4ECA-8AFA-7EA59D141109}"/>
              </a:ext>
            </a:extLst>
          </p:cNvPr>
          <p:cNvSpPr/>
          <p:nvPr/>
        </p:nvSpPr>
        <p:spPr>
          <a:xfrm>
            <a:off x="8233977" y="2598003"/>
            <a:ext cx="1006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65000"/>
                  </a:schemeClr>
                </a:solidFill>
              </a:rPr>
              <a:t>👽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BB8F0D91-0E7A-4203-B652-E934FAA687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65008" y="1312811"/>
            <a:ext cx="1344168" cy="704088"/>
          </a:xfrm>
        </p:spPr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472_TF16411175.potx" id="{4AF970D2-9B74-4065-8C3F-31D081934317}" vid="{24A75099-3BF5-45EE-8DC7-08BE2B2D178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绿色融资演讲稿</Template>
  <TotalTime>0</TotalTime>
  <Words>164</Words>
  <Application>Microsoft Office PowerPoint</Application>
  <PresentationFormat>宽屏</PresentationFormat>
  <Paragraphs>74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Microsoft YaHei UI</vt:lpstr>
      <vt:lpstr>Microsoft YaHei UI Light</vt:lpstr>
      <vt:lpstr>Arial</vt:lpstr>
      <vt:lpstr>Calibri Light</vt:lpstr>
      <vt:lpstr>Times New Roman</vt:lpstr>
      <vt:lpstr>Office 主题</vt:lpstr>
      <vt:lpstr>窦靖童 粉丝站</vt:lpstr>
      <vt:lpstr>整体布局</vt:lpstr>
      <vt:lpstr>导航栏</vt:lpstr>
      <vt:lpstr>音乐</vt:lpstr>
      <vt:lpstr>杂志</vt:lpstr>
      <vt:lpstr>现场</vt:lpstr>
      <vt:lpstr>粉丝站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2018-09-19T15:15:28Z</dcterms:created>
  <dcterms:modified xsi:type="dcterms:W3CDTF">2018-09-20T00:07:11Z</dcterms:modified>
</cp:coreProperties>
</file>